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1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77F673-8708-4FB1-8EF9-1BA88C47656F}" v="4" dt="2020-02-11T03:42:00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999F0-D7CC-497F-A52B-6F49A59F5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D805F-10EE-4D30-86DB-6744401E13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is it?</a:t>
            </a:r>
          </a:p>
        </p:txBody>
      </p:sp>
    </p:spTree>
    <p:extLst>
      <p:ext uri="{BB962C8B-B14F-4D97-AF65-F5344CB8AC3E}">
        <p14:creationId xmlns:p14="http://schemas.microsoft.com/office/powerpoint/2010/main" val="4063519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9DA1-527F-49F5-B71F-B57A738E8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7C667E-470C-4B2D-9699-E1A0B2144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3774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Download this PPT and immediately save as:</a:t>
            </a:r>
          </a:p>
          <a:p>
            <a:pPr marL="0" indent="0">
              <a:buNone/>
            </a:pPr>
            <a:r>
              <a:rPr lang="en-US" dirty="0"/>
              <a:t>	Your last name – Culture Presentation</a:t>
            </a:r>
            <a:br>
              <a:rPr lang="en-US" dirty="0"/>
            </a:br>
            <a:r>
              <a:rPr lang="en-US" dirty="0"/>
              <a:t>	 (Ex: “Shires – Culture Presentation”) </a:t>
            </a:r>
            <a:br>
              <a:rPr lang="en-US" dirty="0"/>
            </a:br>
            <a:r>
              <a:rPr lang="en-US" dirty="0"/>
              <a:t>	– Show a teacher you have saved your document before editing. </a:t>
            </a:r>
          </a:p>
          <a:p>
            <a:r>
              <a:rPr lang="en-US" dirty="0"/>
              <a:t>Then research and create your own presentation based on the directions on each slide. Delete this slide for your final presentation. </a:t>
            </a:r>
          </a:p>
          <a:p>
            <a:r>
              <a:rPr lang="en-US" dirty="0"/>
              <a:t>You have only this class period to complete: </a:t>
            </a:r>
            <a:br>
              <a:rPr lang="en-US" dirty="0"/>
            </a:br>
            <a:r>
              <a:rPr lang="en-US" b="1" i="1" u="sng" dirty="0"/>
              <a:t>Deadline 11:59pm Tuesday February 11</a:t>
            </a:r>
            <a:r>
              <a:rPr lang="en-US" b="1" i="1" u="sng" baseline="30000" dirty="0"/>
              <a:t>th</a:t>
            </a:r>
            <a:r>
              <a:rPr lang="en-US" b="1" i="1" u="sng" dirty="0"/>
              <a:t>. </a:t>
            </a:r>
            <a:endParaRPr lang="en-US" dirty="0"/>
          </a:p>
          <a:p>
            <a:r>
              <a:rPr lang="en-US" dirty="0"/>
              <a:t>Upload your PPT to the link/form on the blog:</a:t>
            </a:r>
            <a:br>
              <a:rPr lang="en-US" dirty="0"/>
            </a:br>
            <a:r>
              <a:rPr lang="en-US" dirty="0"/>
              <a:t>	Block 1 Culture Presentation </a:t>
            </a:r>
            <a:br>
              <a:rPr lang="en-US" dirty="0"/>
            </a:br>
            <a:r>
              <a:rPr lang="en-US" dirty="0"/>
              <a:t>	Block 2 Culture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347113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3F4A8-2FC7-4D59-B8B0-33FAF8AEC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Culture?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23365-E328-42B3-AF47-11C776365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your own definition and type it here in 2-3 or more sentences</a:t>
            </a:r>
          </a:p>
          <a:p>
            <a:r>
              <a:rPr lang="en-US" dirty="0"/>
              <a:t>Source 1 here</a:t>
            </a:r>
          </a:p>
          <a:p>
            <a:r>
              <a:rPr lang="en-US" dirty="0"/>
              <a:t>Source 2 here</a:t>
            </a:r>
          </a:p>
          <a:p>
            <a:r>
              <a:rPr lang="en-US" dirty="0"/>
              <a:t>Source 3 here</a:t>
            </a:r>
          </a:p>
          <a:p>
            <a:pPr marL="0" indent="0">
              <a:buNone/>
            </a:pPr>
            <a:r>
              <a:rPr lang="en-US" dirty="0"/>
              <a:t>(You cannot use Wikipedia!)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3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3295A-F6F9-4D4E-A3DA-C26548383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Culture can be defined by: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1CAF0-93F6-40FB-99DF-771184610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6</a:t>
            </a:r>
          </a:p>
          <a:p>
            <a:pPr marL="0" indent="0" algn="ctr">
              <a:buNone/>
            </a:pPr>
            <a:r>
              <a:rPr lang="en-US" i="1" dirty="0"/>
              <a:t>(List six things that you believe define or describe or create “culture”</a:t>
            </a:r>
          </a:p>
          <a:p>
            <a:pPr marL="0" indent="0" algn="ctr">
              <a:buNone/>
            </a:pPr>
            <a:r>
              <a:rPr lang="en-US" i="1" dirty="0"/>
              <a:t>Hint: use descriptive words – adjectives!)</a:t>
            </a:r>
          </a:p>
        </p:txBody>
      </p:sp>
    </p:spTree>
    <p:extLst>
      <p:ext uri="{BB962C8B-B14F-4D97-AF65-F5344CB8AC3E}">
        <p14:creationId xmlns:p14="http://schemas.microsoft.com/office/powerpoint/2010/main" val="64908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6183-A9D4-444D-B05B-958B39CC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Culture 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D468-3DBF-473A-9AB5-132A29A7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pPr marL="0" indent="0" algn="ctr">
              <a:buNone/>
            </a:pPr>
            <a:r>
              <a:rPr lang="en-US" i="1" dirty="0"/>
              <a:t>(List at least three things that you feel define “your culture”)</a:t>
            </a:r>
          </a:p>
        </p:txBody>
      </p:sp>
    </p:spTree>
    <p:extLst>
      <p:ext uri="{BB962C8B-B14F-4D97-AF65-F5344CB8AC3E}">
        <p14:creationId xmlns:p14="http://schemas.microsoft.com/office/powerpoint/2010/main" val="331132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66183-A9D4-444D-B05B-958B39CC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here -  one person that symbolizes “your culture”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0D468-3DBF-473A-9AB5-132A29A7A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pPr marL="0" indent="0" algn="ctr">
              <a:buNone/>
            </a:pPr>
            <a:r>
              <a:rPr lang="en-US" i="1" dirty="0"/>
              <a:t>(List at least four things about this person that define “your culture”</a:t>
            </a:r>
            <a:br>
              <a:rPr lang="en-US" i="1" dirty="0"/>
            </a:br>
            <a:r>
              <a:rPr lang="en-US" i="1" dirty="0"/>
              <a:t>Answer: Why did you pick this person as “cultural”</a:t>
            </a:r>
            <a:br>
              <a:rPr lang="en-US" i="1" dirty="0"/>
            </a:br>
            <a:r>
              <a:rPr lang="en-US" i="1" dirty="0"/>
              <a:t>Insert a school appropriate picture of your person)</a:t>
            </a:r>
          </a:p>
        </p:txBody>
      </p:sp>
    </p:spTree>
    <p:extLst>
      <p:ext uri="{BB962C8B-B14F-4D97-AF65-F5344CB8AC3E}">
        <p14:creationId xmlns:p14="http://schemas.microsoft.com/office/powerpoint/2010/main" val="8932264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27D95BAED7E64487CC5F900FDE0030" ma:contentTypeVersion="12" ma:contentTypeDescription="Create a new document." ma:contentTypeScope="" ma:versionID="c9010424cb7d9e5fe5f340f913706981">
  <xsd:schema xmlns:xsd="http://www.w3.org/2001/XMLSchema" xmlns:xs="http://www.w3.org/2001/XMLSchema" xmlns:p="http://schemas.microsoft.com/office/2006/metadata/properties" xmlns:ns3="faf0ac4e-d7de-41bf-b2a1-8bfdd2e52392" xmlns:ns4="3b7a50ec-b169-456e-9832-f8ce23ebddd3" targetNamespace="http://schemas.microsoft.com/office/2006/metadata/properties" ma:root="true" ma:fieldsID="95428567209f0ca14a6f59c4b614db28" ns3:_="" ns4:_="">
    <xsd:import namespace="faf0ac4e-d7de-41bf-b2a1-8bfdd2e52392"/>
    <xsd:import namespace="3b7a50ec-b169-456e-9832-f8ce23ebddd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f0ac4e-d7de-41bf-b2a1-8bfdd2e523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a50ec-b169-456e-9832-f8ce23ebddd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4B3870-4F7C-4A31-81D9-39BD052E5A1A}">
  <ds:schemaRefs>
    <ds:schemaRef ds:uri="http://purl.org/dc/elements/1.1/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3b7a50ec-b169-456e-9832-f8ce23ebddd3"/>
    <ds:schemaRef ds:uri="http://schemas.microsoft.com/office/infopath/2007/PartnerControls"/>
    <ds:schemaRef ds:uri="faf0ac4e-d7de-41bf-b2a1-8bfdd2e5239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CD17569-AF2B-40AD-A2CE-92282BCF9A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02F32-DB45-4E14-9CDC-86CEA6B88A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f0ac4e-d7de-41bf-b2a1-8bfdd2e52392"/>
    <ds:schemaRef ds:uri="3b7a50ec-b169-456e-9832-f8ce23ebdd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15</TotalTime>
  <Words>132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Rockwell</vt:lpstr>
      <vt:lpstr>Gallery</vt:lpstr>
      <vt:lpstr>Culture</vt:lpstr>
      <vt:lpstr>Directions</vt:lpstr>
      <vt:lpstr>What is Culture?</vt:lpstr>
      <vt:lpstr>Culture can be defined by: </vt:lpstr>
      <vt:lpstr>My Culture is…</vt:lpstr>
      <vt:lpstr>Name here -  one person that symbolizes “your culture”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Culture</dc:title>
  <dc:creator>Kimberly Shires</dc:creator>
  <cp:lastModifiedBy>Tasia Kilgore</cp:lastModifiedBy>
  <cp:revision>2</cp:revision>
  <dcterms:created xsi:type="dcterms:W3CDTF">2020-02-11T03:23:46Z</dcterms:created>
  <dcterms:modified xsi:type="dcterms:W3CDTF">2020-02-11T13:20:58Z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0x0101001627D95BAED7E64487CC5F900FDE0030</vt:lpwstr>
  </property>
</Properties>
</file>